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C2CC4-DB41-4A84-8F48-8449530AE4A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D499C-AD7E-485E-84C2-81FE51137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677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D499C-AD7E-485E-84C2-81FE511373E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03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8;&#1086;&#1077;&#1082;&#1090;-&#1090;&#1077;&#1086;&#1088;&#1080;&#1103;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&#1087;&#1088;&#1086;&#1077;&#1082;&#1090;-&#1090;&#1077;&#1086;&#1088;&#1080;&#1103;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8;&#1086;&#1077;&#1082;&#1090;-&#1090;&#1077;&#1086;&#1088;&#1080;&#1103;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восклицательный знак. Восклицательный знак и злой ч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03931"/>
            <a:ext cx="3744415" cy="390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55440" y="1662192"/>
            <a:ext cx="454643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В чём особенность </a:t>
            </a:r>
          </a:p>
          <a:p>
            <a:r>
              <a:rPr lang="ru-RU" sz="2400" dirty="0" smtClean="0"/>
              <a:t>2019-2020 учебного года ?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2. Как </a:t>
            </a:r>
            <a:r>
              <a:rPr lang="ru-RU" sz="2400" dirty="0" smtClean="0"/>
              <a:t>реализуется </a:t>
            </a:r>
          </a:p>
          <a:p>
            <a:r>
              <a:rPr lang="ru-RU" sz="2400" dirty="0" smtClean="0"/>
              <a:t>индивидуализация </a:t>
            </a:r>
          </a:p>
          <a:p>
            <a:r>
              <a:rPr lang="ru-RU" sz="2400" dirty="0" smtClean="0"/>
              <a:t>в школе?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0443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6917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Индивидуальный проект как особая форма индивидуализации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Тьюториал</a:t>
            </a:r>
            <a:endParaRPr lang="ru-RU" dirty="0" smtClean="0"/>
          </a:p>
          <a:p>
            <a:r>
              <a:rPr lang="ru-RU" dirty="0" smtClean="0"/>
              <a:t>Разработчик: Е.М. </a:t>
            </a:r>
            <a:r>
              <a:rPr lang="ru-RU" dirty="0" err="1" smtClean="0"/>
              <a:t>Гулак</a:t>
            </a:r>
            <a:r>
              <a:rPr lang="ru-RU" dirty="0" smtClean="0"/>
              <a:t>,</a:t>
            </a:r>
          </a:p>
          <a:p>
            <a:r>
              <a:rPr lang="ru-RU" dirty="0"/>
              <a:t>к</a:t>
            </a:r>
            <a:r>
              <a:rPr lang="ru-RU" dirty="0" smtClean="0"/>
              <a:t>оординатор </a:t>
            </a:r>
            <a:r>
              <a:rPr lang="ru-RU" dirty="0" err="1" smtClean="0"/>
              <a:t>тьюторского</a:t>
            </a:r>
            <a:r>
              <a:rPr lang="ru-RU" dirty="0" smtClean="0"/>
              <a:t> движения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5990030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. </a:t>
            </a:r>
            <a:r>
              <a:rPr lang="ru-RU" dirty="0" err="1" smtClean="0"/>
              <a:t>Берёзовка</a:t>
            </a:r>
            <a:r>
              <a:rPr lang="ru-RU" dirty="0" smtClean="0"/>
              <a:t>, 2019г.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99792" y="620688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МБОУ «Березовская СОШ №2»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85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Цель </a:t>
            </a:r>
            <a:r>
              <a:rPr lang="ru-RU" dirty="0" err="1" smtClean="0">
                <a:solidFill>
                  <a:srgbClr val="C00000"/>
                </a:solidFill>
              </a:rPr>
              <a:t>тьюториала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с</a:t>
            </a:r>
            <a:r>
              <a:rPr lang="ru-RU" dirty="0" smtClean="0">
                <a:ea typeface="Calibri"/>
                <a:cs typeface="Times New Roman"/>
              </a:rPr>
              <a:t>оздание условий для </a:t>
            </a:r>
            <a:r>
              <a:rPr lang="ru-RU" dirty="0" err="1">
                <a:ea typeface="Calibri"/>
                <a:cs typeface="Times New Roman"/>
              </a:rPr>
              <a:t>тьюторского</a:t>
            </a:r>
            <a:r>
              <a:rPr lang="ru-RU" dirty="0">
                <a:ea typeface="Calibri"/>
                <a:cs typeface="Times New Roman"/>
              </a:rPr>
              <a:t> сопровождения индивидуального проекта.</a:t>
            </a:r>
            <a:endParaRPr lang="ru-RU" sz="20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Задачи: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dirty="0">
                <a:ea typeface="Calibri"/>
                <a:cs typeface="Times New Roman"/>
              </a:rPr>
              <a:t>Активизировать теоретические знания о методе проектов.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dirty="0">
                <a:ea typeface="Calibri"/>
                <a:cs typeface="Times New Roman"/>
              </a:rPr>
              <a:t>Уяснить отличие  </a:t>
            </a:r>
            <a:r>
              <a:rPr lang="ru-RU" dirty="0" err="1">
                <a:ea typeface="Calibri"/>
                <a:cs typeface="Times New Roman"/>
              </a:rPr>
              <a:t>тьюторского</a:t>
            </a:r>
            <a:r>
              <a:rPr lang="ru-RU" dirty="0">
                <a:ea typeface="Calibri"/>
                <a:cs typeface="Times New Roman"/>
              </a:rPr>
              <a:t> сопровождения от педагогического</a:t>
            </a:r>
            <a:r>
              <a:rPr lang="ru-RU" dirty="0" smtClean="0">
                <a:ea typeface="Calibri"/>
                <a:cs typeface="Times New Roman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dirty="0">
                <a:ea typeface="Calibri"/>
                <a:cs typeface="Times New Roman" panose="02020603050405020304" pitchFamily="18" charset="0"/>
              </a:rPr>
              <a:t>Определить роль и место </a:t>
            </a:r>
            <a:r>
              <a:rPr lang="ru-RU" dirty="0" err="1">
                <a:ea typeface="Calibri"/>
                <a:cs typeface="Times New Roman" panose="02020603050405020304" pitchFamily="18" charset="0"/>
              </a:rPr>
              <a:t>тьютора</a:t>
            </a:r>
            <a:r>
              <a:rPr lang="ru-RU" dirty="0">
                <a:ea typeface="Calibri"/>
                <a:cs typeface="Times New Roman" panose="02020603050405020304" pitchFamily="18" charset="0"/>
              </a:rPr>
              <a:t> в организации проектной деятельности девятиклассников нашей школы.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33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pres?slideindex=1&amp;slidetitle="/>
              </a:rPr>
              <a:t>Метод проектов в образовательной деятельности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183880" cy="4187952"/>
          </a:xfrm>
        </p:spPr>
        <p:txBody>
          <a:bodyPr/>
          <a:lstStyle/>
          <a:p>
            <a:r>
              <a:rPr lang="ru-RU" dirty="0">
                <a:ea typeface="Calibri"/>
              </a:rPr>
              <a:t>Что такое проект</a:t>
            </a:r>
            <a:r>
              <a:rPr lang="ru-RU" dirty="0" smtClean="0">
                <a:ea typeface="Calibri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Отличие учебного проекта от исследовательской деятельности?</a:t>
            </a:r>
            <a:endParaRPr lang="ru-RU" sz="2000" dirty="0">
              <a:ea typeface="Calibri"/>
              <a:cs typeface="Times New Roman"/>
            </a:endParaRPr>
          </a:p>
          <a:p>
            <a:r>
              <a:rPr lang="ru-RU" dirty="0">
                <a:ea typeface="Calibri"/>
              </a:rPr>
              <a:t>Этапы работы над проектом?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98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6996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pres?slideindex=1&amp;slidetitle="/>
              </a:rPr>
              <a:t>Проектная деятельность на уровне среднего общего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183880" cy="2088232"/>
          </a:xfrm>
        </p:spPr>
        <p:txBody>
          <a:bodyPr/>
          <a:lstStyle/>
          <a:p>
            <a:r>
              <a:rPr lang="ru-RU" dirty="0" smtClean="0"/>
              <a:t>Как организовать образовательную среду для проектной деятельности девятиклассников?</a:t>
            </a:r>
          </a:p>
          <a:p>
            <a:endParaRPr lang="ru-RU" dirty="0"/>
          </a:p>
        </p:txBody>
      </p:sp>
      <p:pic>
        <p:nvPicPr>
          <p:cNvPr id="2050" name="Picture 2" descr="http://tkk.1class.ru/rus/images/cos-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645024"/>
            <a:ext cx="3528392" cy="2789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9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3" action="ppaction://hlinkpres?slideindex=1&amp;slidetitle="/>
              </a:rPr>
              <a:t>Сопровождение индивидуального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127" y="1556792"/>
            <a:ext cx="8260882" cy="2054843"/>
          </a:xfrm>
        </p:spPr>
        <p:txBody>
          <a:bodyPr>
            <a:noAutofit/>
          </a:bodyPr>
          <a:lstStyle/>
          <a:p>
            <a:r>
              <a:rPr lang="ru-RU" dirty="0" smtClean="0">
                <a:cs typeface="Times New Roman" panose="02020603050405020304" pitchFamily="18" charset="0"/>
              </a:rPr>
              <a:t>Кто может сопровождать индивидуальный проект?</a:t>
            </a:r>
          </a:p>
          <a:p>
            <a:r>
              <a:rPr lang="ru-RU" dirty="0" smtClean="0">
                <a:cs typeface="Times New Roman" panose="02020603050405020304" pitchFamily="18" charset="0"/>
              </a:rPr>
              <a:t>В </a:t>
            </a:r>
            <a:r>
              <a:rPr lang="ru-RU" dirty="0" smtClean="0">
                <a:cs typeface="Times New Roman" panose="02020603050405020304" pitchFamily="18" charset="0"/>
              </a:rPr>
              <a:t>чём </a:t>
            </a:r>
            <a:r>
              <a:rPr lang="ru-RU" dirty="0" smtClean="0">
                <a:cs typeface="Times New Roman" panose="02020603050405020304" pitchFamily="18" charset="0"/>
              </a:rPr>
              <a:t>сходство   и отличие педагогического  сопровождения от </a:t>
            </a:r>
            <a:r>
              <a:rPr lang="ru-RU" dirty="0" err="1" smtClean="0">
                <a:cs typeface="Times New Roman" panose="02020603050405020304" pitchFamily="18" charset="0"/>
              </a:rPr>
              <a:t>тьюторского</a:t>
            </a:r>
            <a:r>
              <a:rPr lang="ru-RU" dirty="0" smtClean="0">
                <a:cs typeface="Times New Roman" panose="02020603050405020304" pitchFamily="18" charset="0"/>
              </a:rPr>
              <a:t>?</a:t>
            </a:r>
            <a:endParaRPr lang="ru-RU" dirty="0"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im0-tub-ru.yandex.net/i?id=bd25d19b35850ae105ded4ef928a5475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540790"/>
            <a:ext cx="2880319" cy="215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63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8388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Роль и место </a:t>
            </a:r>
            <a:r>
              <a:rPr lang="ru-RU" dirty="0" err="1" smtClean="0"/>
              <a:t>тьютора</a:t>
            </a:r>
            <a:r>
              <a:rPr lang="ru-RU" dirty="0" smtClean="0"/>
              <a:t> в организации проектной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83880" cy="13681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Кто?</a:t>
            </a:r>
          </a:p>
          <a:p>
            <a:r>
              <a:rPr lang="ru-RU" dirty="0" smtClean="0"/>
              <a:t>Кого?</a:t>
            </a:r>
          </a:p>
          <a:p>
            <a:r>
              <a:rPr lang="ru-RU" dirty="0" smtClean="0"/>
              <a:t>Какие?</a:t>
            </a:r>
            <a:endParaRPr lang="ru-RU" dirty="0"/>
          </a:p>
        </p:txBody>
      </p:sp>
      <p:pic>
        <p:nvPicPr>
          <p:cNvPr id="4098" name="Picture 2" descr="https://s.ecrater.com/stores/203481/4d94cbf1d24f5_203481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153" y="2132856"/>
            <a:ext cx="3136567" cy="3684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02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43" y="1737645"/>
            <a:ext cx="2991900" cy="2055062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00808"/>
            <a:ext cx="3135759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1727092"/>
            <a:ext cx="3096344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15359" y="2386775"/>
            <a:ext cx="1787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комфорт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03848" y="2386774"/>
            <a:ext cx="2470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напряжение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719574" y="2497087"/>
            <a:ext cx="1301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вызов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52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ru-RU" dirty="0" smtClean="0"/>
              <a:t>Информационные источники: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Комарова О.В., </a:t>
            </a:r>
            <a:r>
              <a:rPr lang="ru-RU" dirty="0" err="1" smtClean="0"/>
              <a:t>Совина</a:t>
            </a:r>
            <a:r>
              <a:rPr lang="ru-RU" dirty="0" smtClean="0"/>
              <a:t> Л.П. Индивидуальный проект: организация, сопровождение, </a:t>
            </a:r>
            <a:r>
              <a:rPr lang="ru-RU" dirty="0" err="1" smtClean="0"/>
              <a:t>оценка:учебно-методическое</a:t>
            </a:r>
            <a:r>
              <a:rPr lang="ru-RU" dirty="0" smtClean="0"/>
              <a:t> пособие-Ижевск: АОУ ДПО УР ИРО, 2018</a:t>
            </a:r>
          </a:p>
          <a:p>
            <a:r>
              <a:rPr lang="ru-RU" dirty="0" smtClean="0"/>
              <a:t>Митрошина Т.М. Индивидуальный проект в старшей школе: сборник статей/Министерство образования и науки Удмуртской республики, АМОУ «Гуманитарный лицей»;- Ижевск: Шелест,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53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94</TotalTime>
  <Words>212</Words>
  <Application>Microsoft Office PowerPoint</Application>
  <PresentationFormat>Экран (4:3)</PresentationFormat>
  <Paragraphs>40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Презентация PowerPoint</vt:lpstr>
      <vt:lpstr>Индивидуальный проект как особая форма индивидуализации образования</vt:lpstr>
      <vt:lpstr>Презентация PowerPoint</vt:lpstr>
      <vt:lpstr>Метод проектов в образовательной деятельности </vt:lpstr>
      <vt:lpstr>Проектная деятельность на уровне среднего общего образования</vt:lpstr>
      <vt:lpstr>Сопровождение индивидуального проекта</vt:lpstr>
      <vt:lpstr>Роль и место тьютора в организации проектной деятельности</vt:lpstr>
      <vt:lpstr>Рефлексия</vt:lpstr>
      <vt:lpstr>Информационные источники: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admin</cp:lastModifiedBy>
  <cp:revision>15</cp:revision>
  <dcterms:created xsi:type="dcterms:W3CDTF">2019-08-25T04:47:45Z</dcterms:created>
  <dcterms:modified xsi:type="dcterms:W3CDTF">2019-09-04T08:03:27Z</dcterms:modified>
</cp:coreProperties>
</file>